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6134" r:id="rId1"/>
  </p:sldMasterIdLst>
  <p:notesMasterIdLst>
    <p:notesMasterId r:id="rId5"/>
  </p:notesMasterIdLst>
  <p:sldIdLst>
    <p:sldId id="460" r:id="rId2"/>
    <p:sldId id="461" r:id="rId3"/>
    <p:sldId id="459" r:id="rId4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DF15A23-30B6-4483-8509-FF6A442D60F7}">
          <p14:sldIdLst>
            <p14:sldId id="460"/>
            <p14:sldId id="461"/>
            <p14:sldId id="45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CCECFF"/>
    <a:srgbClr val="CCFFFF"/>
    <a:srgbClr val="669EA6"/>
    <a:srgbClr val="30CCDC"/>
    <a:srgbClr val="2BF586"/>
    <a:srgbClr val="1EC915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8" autoAdjust="0"/>
    <p:restoredTop sz="97557" autoAdjust="0"/>
  </p:normalViewPr>
  <p:slideViewPr>
    <p:cSldViewPr>
      <p:cViewPr>
        <p:scale>
          <a:sx n="90" d="100"/>
          <a:sy n="90" d="100"/>
        </p:scale>
        <p:origin x="-2196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F1148B1-8E0F-4D70-AF9F-13F5F2357D37}" type="datetimeFigureOut">
              <a:rPr lang="ru-RU"/>
              <a:pPr>
                <a:defRPr/>
              </a:pPr>
              <a:t>09.02.2026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339D085-11FD-4800-A7EC-C06C50E5774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8003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F0C22-65F6-440B-B1A0-BA7F534728D0}" type="datetimeFigureOut">
              <a:rPr lang="ru-RU"/>
              <a:pPr>
                <a:defRPr/>
              </a:pPr>
              <a:t>09.02.2026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59C9E-3B99-46DC-9CDB-37863E16E1F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876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E22E6-4C17-433A-9A43-B8354853ACBE}" type="datetimeFigureOut">
              <a:rPr lang="ru-RU"/>
              <a:pPr>
                <a:defRPr/>
              </a:pPr>
              <a:t>09.02.2026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01839-EFEC-4CC3-B5AE-B90C3607109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66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A99A9-956B-404B-BFAE-85920AEA72A0}" type="datetimeFigureOut">
              <a:rPr lang="ru-RU"/>
              <a:pPr>
                <a:defRPr/>
              </a:pPr>
              <a:t>09.02.2026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454EA-56B9-4026-BF73-B35C38E3916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4991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62AA2-E0D9-4FE3-9DE3-96C1FFC6FFD4}" type="datetimeFigureOut">
              <a:rPr lang="ru-RU"/>
              <a:pPr>
                <a:defRPr/>
              </a:pPr>
              <a:t>09.02.2026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D6F3E-D2C9-406E-9ACB-916B731C4C2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59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77536-F883-4F0D-9F90-29D636042FB6}" type="datetimeFigureOut">
              <a:rPr lang="ru-RU"/>
              <a:pPr>
                <a:defRPr/>
              </a:pPr>
              <a:t>09.02.2026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7E0B8-CF88-4FB0-9091-4C90F7EDE39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683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86AEE-D51D-4E49-BEE3-58222D992370}" type="datetimeFigureOut">
              <a:rPr lang="ru-RU"/>
              <a:pPr>
                <a:defRPr/>
              </a:pPr>
              <a:t>09.02.2026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4BF86-F877-4FA2-9066-973B347B621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171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3DF6E-6811-4401-B75E-D86DE181B2F1}" type="datetimeFigureOut">
              <a:rPr lang="ru-RU"/>
              <a:pPr>
                <a:defRPr/>
              </a:pPr>
              <a:t>09.02.2026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8B11D-B1D7-4202-9C2B-DECF79C0DF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4084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D9C19-1107-4075-938F-044A0BD6AEB5}" type="datetimeFigureOut">
              <a:rPr lang="ru-RU"/>
              <a:pPr>
                <a:defRPr/>
              </a:pPr>
              <a:t>09.02.2026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B97E2-9454-48A2-970D-55D1DBED31A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966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D56E2-F1CF-4579-AA5E-85403611E5C5}" type="datetimeFigureOut">
              <a:rPr lang="ru-RU"/>
              <a:pPr>
                <a:defRPr/>
              </a:pPr>
              <a:t>09.02.2026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8FAD2-BF35-42E0-A4B6-1FE75AEF81F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99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D0F1B-76D5-46C2-9F77-447C6BC5211A}" type="datetimeFigureOut">
              <a:rPr lang="ru-RU"/>
              <a:pPr>
                <a:defRPr/>
              </a:pPr>
              <a:t>09.02.2026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6BA90-A898-49BE-9A64-08E42A07F5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739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3F949-9642-422A-BAD3-CBDD793EBA11}" type="datetimeFigureOut">
              <a:rPr lang="ru-RU"/>
              <a:pPr>
                <a:defRPr/>
              </a:pPr>
              <a:t>09.02.2026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13431-7E43-4D3A-A094-AA3DFFD878D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132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44A8376-D81E-4D2B-9C62-DFC09505BD5B}" type="datetimeFigureOut">
              <a:rPr lang="ru-RU"/>
              <a:pPr>
                <a:defRPr/>
              </a:pPr>
              <a:t>09.02.2026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56BB6550-0C76-4125-A1DC-35B8B310EF5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46" r:id="rId1"/>
    <p:sldLayoutId id="2147486147" r:id="rId2"/>
    <p:sldLayoutId id="2147486148" r:id="rId3"/>
    <p:sldLayoutId id="2147486149" r:id="rId4"/>
    <p:sldLayoutId id="2147486150" r:id="rId5"/>
    <p:sldLayoutId id="2147486151" r:id="rId6"/>
    <p:sldLayoutId id="2147486152" r:id="rId7"/>
    <p:sldLayoutId id="2147486153" r:id="rId8"/>
    <p:sldLayoutId id="2147486154" r:id="rId9"/>
    <p:sldLayoutId id="2147486155" r:id="rId10"/>
    <p:sldLayoutId id="214748615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880" y="116632"/>
            <a:ext cx="8229600" cy="940966"/>
          </a:xfrm>
        </p:spPr>
        <p:txBody>
          <a:bodyPr/>
          <a:lstStyle/>
          <a:p>
            <a:pPr>
              <a:lnSpc>
                <a:spcPts val="2500"/>
              </a:lnSpc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ПРЕДЛОЖЕНИЯ </a:t>
            </a:r>
            <a:b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</a:b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по вовлечению в хозяйственный оборот неиспользуемого имущества ОАО «</a:t>
            </a:r>
            <a:r>
              <a:rPr lang="ru-RU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Бобруйскбытуслуги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»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79912" y="1268760"/>
            <a:ext cx="5256584" cy="53285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Предлагается к сдачи в аренду  комплекс помещений, расположенный 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здании 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 быта» по ул. Советская,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129: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sz="24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этаже – 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17,2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12,8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Коммуникации:</a:t>
            </a:r>
            <a:endParaRPr lang="ru-RU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Отопление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Электроснабжение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Водопровод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Канализация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Дополнительную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информацию можно получить по телефонам:</a:t>
            </a: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8-0225-79-79-98,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8-0225-70-58-92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8-0225-79-79-94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\\10.202.101.5\Obmen\Собственность\Бытуслуги\Советская 126\IMG-32fab7d6b27c2258aebcf75b1b0eb4e3-V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276" b="10116"/>
          <a:stretch/>
        </p:blipFill>
        <p:spPr bwMode="auto">
          <a:xfrm>
            <a:off x="107504" y="1288082"/>
            <a:ext cx="3491111" cy="2106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09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880" y="116632"/>
            <a:ext cx="8229600" cy="940966"/>
          </a:xfrm>
        </p:spPr>
        <p:txBody>
          <a:bodyPr/>
          <a:lstStyle/>
          <a:p>
            <a:pPr>
              <a:lnSpc>
                <a:spcPts val="2500"/>
              </a:lnSpc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ПРЕДЛОЖЕНИЯ </a:t>
            </a:r>
            <a:b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</a:b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по вовлечению в хозяйственный оборот неиспользуемого имущества ОАО «</a:t>
            </a:r>
            <a:r>
              <a:rPr lang="ru-RU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Бобруйскбытуслуги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»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5976" y="1124744"/>
            <a:ext cx="4680520" cy="54726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Предлагается </a:t>
            </a:r>
            <a:endParaRPr lang="ru-RU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сдачи в аренду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здание 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Максима Горького, 41 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общей площадью 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1 524,6 кв. метров</a:t>
            </a:r>
            <a:endParaRPr lang="ru-RU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Коммуникации:</a:t>
            </a:r>
            <a:endParaRPr lang="ru-RU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Отопление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Электроснабжение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Водопровод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Канализация</a:t>
            </a:r>
          </a:p>
          <a:p>
            <a:pPr algn="ctr"/>
            <a:endParaRPr lang="ru-RU" sz="1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Дополнительную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информацию можно получить по телефонам:</a:t>
            </a: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8-0225-79-79-98,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8-0225-70-58-92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8-0225-79-79-94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Shherbakova_DI\Downloads\IMG-7c454ed56c3b8ed264135391c840d28c-V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744924"/>
            <a:ext cx="1931530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hherbakova_DI\Downloads\IMG-4cdfb3058892c3a9d933d1a4ecc2e4f7-V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594"/>
          <a:stretch/>
        </p:blipFill>
        <p:spPr bwMode="auto">
          <a:xfrm>
            <a:off x="1687630" y="4149080"/>
            <a:ext cx="2523337" cy="257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Shherbakova_DI\Downloads\IMG-332b1e7e669f1aba5525db93304ce9dd-V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269" y="1199210"/>
            <a:ext cx="3137698" cy="1767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31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880" y="116632"/>
            <a:ext cx="8229600" cy="940966"/>
          </a:xfrm>
        </p:spPr>
        <p:txBody>
          <a:bodyPr/>
          <a:lstStyle/>
          <a:p>
            <a:pPr>
              <a:lnSpc>
                <a:spcPts val="2500"/>
              </a:lnSpc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ПРЕДЛОЖЕНИЯ </a:t>
            </a:r>
            <a:b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</a:b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по вовлечению в хозяйственный оборот неиспользуемого имущества ОАО «</a:t>
            </a:r>
            <a:r>
              <a:rPr lang="ru-RU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Бобруйскбытуслуги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»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5976" y="1124744"/>
            <a:ext cx="4680520" cy="54726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Помещение                                       по 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Михася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Лынькова,12, 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общей площадью 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276,5 кв. метров (2 этаж)</a:t>
            </a:r>
          </a:p>
          <a:p>
            <a:endParaRPr lang="ru-RU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Коммуникации:</a:t>
            </a:r>
            <a:endParaRPr lang="ru-RU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Отопление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Электроснабжение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Водопровод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Канализация</a:t>
            </a:r>
          </a:p>
          <a:p>
            <a:pPr algn="ctr"/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 постройки 1977. Отдельный вход, имеется парковка. 30 % помещений требуют проведение текущего ремонта. </a:t>
            </a:r>
          </a:p>
          <a:p>
            <a:pPr algn="ctr"/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Имеет обременение в виде аренды</a:t>
            </a:r>
          </a:p>
          <a:p>
            <a:pPr algn="ctr"/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СЛУЧАЕ ЗАИНТЕРЕСОВАННОСТИ ВОЗМОЖНО</a:t>
            </a:r>
          </a:p>
          <a:p>
            <a:pPr algn="ctr"/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РАССМОТРЕНИЕ ВОПРОСА 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ПРОДАЖИ </a:t>
            </a: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Дополнительную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информацию можно получить по телефонам:</a:t>
            </a: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8-0225-79-79-98,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8-0225-70-58-92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8-0225-79-79-94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\\10.202.101.5\Obmen\Мохначёва О.Ю\Бытуслуги\Лынькова 12\IMG-7303abd67f5f1a4568bebff1f8fc1d6b-V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75" b="36736"/>
          <a:stretch/>
        </p:blipFill>
        <p:spPr bwMode="auto">
          <a:xfrm>
            <a:off x="323528" y="1268760"/>
            <a:ext cx="2789040" cy="1669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10.202.101.5\Obmen\Мохначёва О.Ю\Бытуслуги\Лынькова 12\20240521_11090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132"/>
          <a:stretch/>
        </p:blipFill>
        <p:spPr bwMode="auto">
          <a:xfrm>
            <a:off x="2061305" y="3143218"/>
            <a:ext cx="2102526" cy="157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10.202.101.5\Obmen\Мохначёва О.Ю\Бытуслуги\Лынькова 12\IMG-62073001d246d0c43d82e1a1b6a82ba3-V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854879"/>
            <a:ext cx="2278560" cy="170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44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153</Words>
  <Application>Microsoft Office PowerPoint</Application>
  <PresentationFormat>Экран (4:3)</PresentationFormat>
  <Paragraphs>52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1_Тема Office</vt:lpstr>
      <vt:lpstr>ПРЕДЛОЖЕНИЯ  по вовлечению в хозяйственный оборот неиспользуемого имущества ОАО «Бобруйскбытуслуги»</vt:lpstr>
      <vt:lpstr>ПРЕДЛОЖЕНИЯ  по вовлечению в хозяйственный оборот неиспользуемого имущества ОАО «Бобруйскбытуслуги»</vt:lpstr>
      <vt:lpstr>ПРЕДЛОЖЕНИЯ  по вовлечению в хозяйственный оборот неиспользуемого имущества ОАО «Бобруйскбытуслуги»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/>
  <cp:lastModifiedBy/>
  <cp:revision>90</cp:revision>
  <dcterms:created xsi:type="dcterms:W3CDTF">2009-10-27T15:09:19Z</dcterms:created>
  <dcterms:modified xsi:type="dcterms:W3CDTF">2026-02-09T13:45:28Z</dcterms:modified>
</cp:coreProperties>
</file>