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6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EACE-6181-4071-AA42-C399833A14CE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1B19-7005-4AC7-9777-E8383A7EF2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6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2EACE-6181-4071-AA42-C399833A14CE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1B19-7005-4AC7-9777-E8383A7EF2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490066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капитальных строений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408458"/>
              </p:ext>
            </p:extLst>
          </p:nvPr>
        </p:nvGraphicFramePr>
        <p:xfrm>
          <a:off x="3743400" y="716423"/>
          <a:ext cx="5360225" cy="60162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334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Бобруйск,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ул. Пушкина,198 (здание) и </a:t>
                      </a:r>
                    </a:p>
                    <a:p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Бобруйск, ул. Пушкина,198 (гараж)</a:t>
                      </a:r>
                      <a:endParaRPr lang="ru-RU" sz="13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334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Балансодержатель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ООО «БЕЛИНВЕСТ-инжиниринг»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700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капитальном строении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Общая площадь (</a:t>
                      </a:r>
                      <a:r>
                        <a:rPr lang="ru-RU" sz="13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): 2 496,0 </a:t>
                      </a:r>
                      <a:r>
                        <a:rPr lang="ru-RU" sz="13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(здание) и 99,0 </a:t>
                      </a:r>
                      <a:r>
                        <a:rPr lang="ru-RU" sz="13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(гараж)</a:t>
                      </a:r>
                      <a:b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Наименование: Здание Банка и Гаражи</a:t>
                      </a:r>
                      <a:endParaRPr lang="en-US" sz="13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Назначение: Здания финансового назначения и здание автомобильного транспорта</a:t>
                      </a:r>
                      <a:b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Составные части и принадлежности:- </a:t>
                      </a:r>
                    </a:p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Дата государственной регистрации создания: 08</a:t>
                      </a:r>
                      <a:r>
                        <a:rPr lang="ru-BY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</a:t>
                      </a:r>
                      <a:r>
                        <a:rPr lang="ru-BY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6835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земельном участке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Кадастровый номер: 741000000006001028</a:t>
                      </a:r>
                    </a:p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Площадь (га): 0,2458 (право постоянного пользования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13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Целевое назначение земельного участка: Для содержания и обслуживания здания и гаража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9622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Цена реализации – 2 436 000,00 бел. рублей</a:t>
                      </a:r>
                      <a:r>
                        <a:rPr lang="ru-RU" sz="1300" b="1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НДС (Здание)</a:t>
                      </a:r>
                      <a:r>
                        <a:rPr lang="ru-RU" sz="1300" b="1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30 400,00 бел. рублей с НДС (Гараж) </a:t>
                      </a:r>
                      <a:r>
                        <a:rPr lang="ru-RU" sz="12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(первоначальный взнос 30%, 70% равными долями в течение 12 месяцев)</a:t>
                      </a:r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Реализация будет проводится путем участия в аукционных торгах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www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beltorgi.by</a:t>
                      </a:r>
                      <a:r>
                        <a:rPr lang="ru-RU" sz="13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300" b="1" i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в случае признания аукциона несостоявшимся, путем прямой продажи.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6112">
                <a:tc>
                  <a:txBody>
                    <a:bodyPr/>
                    <a:lstStyle/>
                    <a:p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Контактное</a:t>
                      </a:r>
                      <a:r>
                        <a:rPr lang="ru-RU" sz="13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лицо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Татьяна Владимировна +375 29 145 36 69.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" y="2852936"/>
            <a:ext cx="3635896" cy="20882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4" y="716422"/>
            <a:ext cx="3635896" cy="213651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96768" y="3966826"/>
            <a:ext cx="1988840" cy="363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69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203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РЕАЛИЗАЦИЯ  капитальных строений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BVI7</cp:lastModifiedBy>
  <cp:revision>53</cp:revision>
  <dcterms:created xsi:type="dcterms:W3CDTF">2019-02-25T09:52:14Z</dcterms:created>
  <dcterms:modified xsi:type="dcterms:W3CDTF">2025-10-20T12:50:13Z</dcterms:modified>
</cp:coreProperties>
</file>