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6134" r:id="rId1"/>
  </p:sldMasterIdLst>
  <p:notesMasterIdLst>
    <p:notesMasterId r:id="rId4"/>
  </p:notesMasterIdLst>
  <p:sldIdLst>
    <p:sldId id="460" r:id="rId2"/>
    <p:sldId id="459" r:id="rId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DF15A23-30B6-4483-8509-FF6A442D60F7}">
          <p14:sldIdLst>
            <p14:sldId id="460"/>
            <p14:sldId id="4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ECFF"/>
    <a:srgbClr val="CCFFFF"/>
    <a:srgbClr val="669EA6"/>
    <a:srgbClr val="30CCDC"/>
    <a:srgbClr val="2BF586"/>
    <a:srgbClr val="1EC91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8" autoAdjust="0"/>
    <p:restoredTop sz="97557" autoAdjust="0"/>
  </p:normalViewPr>
  <p:slideViewPr>
    <p:cSldViewPr>
      <p:cViewPr>
        <p:scale>
          <a:sx n="90" d="100"/>
          <a:sy n="90" d="100"/>
        </p:scale>
        <p:origin x="-219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1148B1-8E0F-4D70-AF9F-13F5F2357D37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339D085-11FD-4800-A7EC-C06C50E577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03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0C22-65F6-440B-B1A0-BA7F534728D0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9C9E-3B99-46DC-9CDB-37863E16E1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76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22E6-4C17-433A-9A43-B8354853ACBE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1839-EFEC-4CC3-B5AE-B90C360710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6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99A9-956B-404B-BFAE-85920AEA72A0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454EA-56B9-4026-BF73-B35C38E391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99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2AA2-E0D9-4FE3-9DE3-96C1FFC6FFD4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D6F3E-D2C9-406E-9ACB-916B731C4C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9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7536-F883-4F0D-9F90-29D636042FB6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E0B8-CF88-4FB0-9091-4C90F7EDE3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83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6AEE-D51D-4E49-BEE3-58222D992370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4BF86-F877-4FA2-9066-973B347B62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7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3DF6E-6811-4401-B75E-D86DE181B2F1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B11D-B1D7-4202-9C2B-DECF79C0DF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08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9C19-1107-4075-938F-044A0BD6AEB5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97E2-9454-48A2-970D-55D1DBED31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6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D56E2-F1CF-4579-AA5E-85403611E5C5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8FAD2-BF35-42E0-A4B6-1FE75AEF81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99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D0F1B-76D5-46C2-9F77-447C6BC5211A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6BA90-A898-49BE-9A64-08E42A07F5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39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3F949-9642-422A-BAD3-CBDD793EBA11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3431-7E43-4D3A-A094-AA3DFFD878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C44A8376-D81E-4D2B-9C62-DFC09505BD5B}" type="datetimeFigureOut">
              <a:rPr lang="ru-RU"/>
              <a:pPr>
                <a:defRPr/>
              </a:pPr>
              <a:t>28.07.2025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6BB6550-0C76-4125-A1DC-35B8B310EF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6" r:id="rId1"/>
    <p:sldLayoutId id="2147486147" r:id="rId2"/>
    <p:sldLayoutId id="2147486148" r:id="rId3"/>
    <p:sldLayoutId id="2147486149" r:id="rId4"/>
    <p:sldLayoutId id="2147486150" r:id="rId5"/>
    <p:sldLayoutId id="2147486151" r:id="rId6"/>
    <p:sldLayoutId id="2147486152" r:id="rId7"/>
    <p:sldLayoutId id="2147486153" r:id="rId8"/>
    <p:sldLayoutId id="2147486154" r:id="rId9"/>
    <p:sldLayoutId id="2147486155" r:id="rId10"/>
    <p:sldLayoutId id="21474861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" y="116632"/>
            <a:ext cx="8229600" cy="940966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ПРЕДЛОЖЕНИЯ </a:t>
            </a:r>
            <a:b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по вовлечению в хозяйственный оборот неиспользуемого имущества ОАО «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Бобруйскбытуслуги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1268760"/>
            <a:ext cx="5256584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Предлагается к сдачи в аренду  комплекс помещений, расположенный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здании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 быта» по ул. Советская</a:t>
            </a:r>
            <a:r>
              <a:rPr lang="ru-RU" sz="2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129: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этаже – 33,5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93,6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Коммуникации:</a:t>
            </a:r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Отопление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Электроснабжение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Водопровод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Канализация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Дополнительную 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информацию можно получить по телефонам: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8-0225-79-79-98,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8-0225-70-58-92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8-0225-79-79-94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\\10.202.101.5\Obmen\Собственность\Бытуслуги\Советская 126\IMG-32fab7d6b27c2258aebcf75b1b0eb4e3-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76" b="10116"/>
          <a:stretch/>
        </p:blipFill>
        <p:spPr bwMode="auto">
          <a:xfrm>
            <a:off x="107504" y="1288082"/>
            <a:ext cx="3491111" cy="210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0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" y="116632"/>
            <a:ext cx="8229600" cy="940966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ПРЕДЛОЖЕНИЯ </a:t>
            </a:r>
            <a:b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по вовлечению в хозяйственный оборот неиспользуемого имущества ОАО «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Бобруйскбытуслуги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124744"/>
            <a:ext cx="4680520" cy="54726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Помещение                                       по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Михася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Лынькова,12,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общей площадью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276,5 кв. метров (2 этаж)</a:t>
            </a:r>
          </a:p>
          <a:p>
            <a:endParaRPr lang="ru-RU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Коммуникации:</a:t>
            </a:r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Отопление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Электроснабжение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Водопровод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Канализация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постройки 1977. Отдельный вход, имеется парковка. 30 % помещений требуют проведение текущего ремонта. 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обременение в виде аренды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ЗАИНТЕРЕСОВАННОСТИ ВОЗМОЖНО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ВОПРОСА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ПРОДАЖИ 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Дополнительную 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информацию можно получить по телефонам: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8-0225-79-79-98,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8-0225-70-58-92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8-0225-79-79-94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\\10.202.101.5\Obmen\Мохначёва О.Ю\Бытуслуги\Лынькова 12\IMG-7303abd67f5f1a4568bebff1f8fc1d6b-V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75" b="36736"/>
          <a:stretch/>
        </p:blipFill>
        <p:spPr bwMode="auto">
          <a:xfrm>
            <a:off x="323528" y="1268760"/>
            <a:ext cx="2789040" cy="166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10.202.101.5\Obmen\Мохначёва О.Ю\Бытуслуги\Лынькова 12\20240521_1109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32"/>
          <a:stretch/>
        </p:blipFill>
        <p:spPr bwMode="auto">
          <a:xfrm>
            <a:off x="2061305" y="3143218"/>
            <a:ext cx="2102526" cy="157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10.202.101.5\Obmen\Мохначёва О.Ю\Бытуслуги\Лынькова 12\IMG-62073001d246d0c43d82e1a1b6a82ba3-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54879"/>
            <a:ext cx="2278560" cy="1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Экран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1_Тема Office</vt:lpstr>
      <vt:lpstr>ПРЕДЛОЖЕНИЯ  по вовлечению в хозяйственный оборот неиспользуемого имущества ОАО «Бобруйскбытуслуги»</vt:lpstr>
      <vt:lpstr>ПРЕДЛОЖЕНИЯ  по вовлечению в хозяйственный оборот неиспользуемого имущества ОАО «Бобруйскбытуслуги»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90</cp:revision>
  <dcterms:created xsi:type="dcterms:W3CDTF">2009-10-27T15:09:19Z</dcterms:created>
  <dcterms:modified xsi:type="dcterms:W3CDTF">2025-07-28T11:16:32Z</dcterms:modified>
</cp:coreProperties>
</file>